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oboto"/>
      <p:regular r:id="rId17"/>
      <p:bold r:id="rId18"/>
      <p:italic r:id="rId19"/>
      <p:boldItalic r:id="rId20"/>
    </p:embeddedFont>
    <p:embeddedFont>
      <p:font typeface="Playfair Display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22" Type="http://schemas.openxmlformats.org/officeDocument/2006/relationships/font" Target="fonts/PlayfairDisplay-bold.fntdata"/><Relationship Id="rId10" Type="http://schemas.openxmlformats.org/officeDocument/2006/relationships/slide" Target="slides/slide5.xml"/><Relationship Id="rId21" Type="http://schemas.openxmlformats.org/officeDocument/2006/relationships/font" Target="fonts/PlayfairDisplay-regular.fntdata"/><Relationship Id="rId13" Type="http://schemas.openxmlformats.org/officeDocument/2006/relationships/slide" Target="slides/slide8.xml"/><Relationship Id="rId24" Type="http://schemas.openxmlformats.org/officeDocument/2006/relationships/font" Target="fonts/PlayfairDisplay-boldItalic.fntdata"/><Relationship Id="rId12" Type="http://schemas.openxmlformats.org/officeDocument/2006/relationships/slide" Target="slides/slide7.xml"/><Relationship Id="rId23" Type="http://schemas.openxmlformats.org/officeDocument/2006/relationships/font" Target="fonts/PlayfairDisplay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7efd20a32231ace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7efd20a32231ace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8ccaa22ff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a8ccaa22ff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8ccaa22ff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a8ccaa22ff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a8ccaa22ff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a8ccaa22ff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8ccaa22ff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a8ccaa22ff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7ff3aa8b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a7ff3aa8b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c5134bd56e3f2b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c5134bd56e3f2b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7efd20a32231ace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7efd20a32231ace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c5134bd56e3f2b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c5134bd56e3f2b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7efd20a32231ac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7efd20a32231ac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27BA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latin typeface="Playfair Display"/>
                <a:ea typeface="Playfair Display"/>
                <a:cs typeface="Playfair Display"/>
                <a:sym typeface="Playfair Display"/>
              </a:rPr>
              <a:t>GEOART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Classe 3E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398375" y="4339725"/>
            <a:ext cx="3900000" cy="5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Scuola Carducci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IC Centro Storico Pestalozzi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687475" y="3265250"/>
            <a:ext cx="22983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a.s. 2023/24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Campanile di Giotto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7" name="Google Shape;157;p22"/>
          <p:cNvSpPr txBox="1"/>
          <p:nvPr>
            <p:ph idx="1" type="body"/>
          </p:nvPr>
        </p:nvSpPr>
        <p:spPr>
          <a:xfrm>
            <a:off x="311700" y="1229875"/>
            <a:ext cx="3696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Il campanile di Giotto è la torre campanaria di Santa Maria del Fiore e si trova in piazza del Duomo. Lo stile architettonico è di tipo gotico e il campanile è stato progettato da Giotto. I materiali sono: </a:t>
            </a: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l'ofiolite</a:t>
            </a: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, il diaspro e il marmo bianco e il campanile è alto 85 metri.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58" name="Google Shape;15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037" y="410000"/>
            <a:ext cx="2504237" cy="3338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0">
                <a:latin typeface="Playfair Display"/>
                <a:ea typeface="Playfair Display"/>
                <a:cs typeface="Playfair Display"/>
                <a:sym typeface="Playfair Display"/>
              </a:rPr>
              <a:t>FINE</a:t>
            </a:r>
            <a:r>
              <a:rPr lang="it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ARTE </a:t>
            </a:r>
            <a:r>
              <a:rPr lang="it"/>
              <a:t>                                       </a:t>
            </a: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  GEOLOGIA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60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Artigiano e artefatto vengono entrambi da arte. Nella preistoria arte indicava la realizzazione di qualcosa di utile e comodo, mentre con il passare degli anni l’importanza dell’utilità dell’arte ha cominciato a diminuire, facendo spazio all’importanza della bellezza visiva.</a:t>
            </a:r>
            <a:endParaRPr sz="1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5" name="Google Shape;95;p14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60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 geologia è la scienza che studia la struttura, l'origine e l'evoluzione della terra e delle sue risorse naturali, la terra infatti è un pianeta dinamico in continuo movimento ed evoluzione.</a:t>
            </a:r>
            <a:endParaRPr sz="1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L’evoluzione di Firenze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311700" y="1229875"/>
            <a:ext cx="46092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50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 rocce ci fanno capire la storia di un posto, grazie alla pietraforte possiamo capire che prima Firenze era un grande lago. Si capisce </a:t>
            </a:r>
            <a:r>
              <a:rPr lang="it" sz="150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perché</a:t>
            </a:r>
            <a:r>
              <a:rPr lang="it" sz="150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la pietraforte, ha quasi le stesse caratteristiche della sabbia, per esempio ha delle piccole onde </a:t>
            </a:r>
            <a:r>
              <a:rPr lang="it" sz="150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sopra</a:t>
            </a:r>
            <a:r>
              <a:rPr lang="it" sz="150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che sono identiche a quelle sulla sabbia quando le correnti la fanno muovere. </a:t>
            </a:r>
            <a:endParaRPr sz="22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1350" y="314925"/>
            <a:ext cx="2866000" cy="19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1349" y="2313975"/>
            <a:ext cx="2865999" cy="2149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C2997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 tre rocce dei monumenti ecclesiastici di Firenze</a:t>
            </a:r>
            <a:endParaRPr sz="43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135975" y="1229875"/>
            <a:ext cx="29220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40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OFIOLITE: </a:t>
            </a:r>
            <a:endParaRPr b="1" sz="140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40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Questa roccia è conosciuta anche come marmo verde, ma questa espressione non è corretta perché non è un marmo. l’ofiolite è una roccia magmatica di colore verde, sono sezioni di crosta oceanica e del mantello sottostante che si sono sollevate fino ad affiorare.</a:t>
            </a:r>
            <a:endParaRPr sz="21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3148488" y="1229875"/>
            <a:ext cx="2847000" cy="28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6FA8D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MARMO BIANCO:</a:t>
            </a:r>
            <a:endParaRPr b="1">
              <a:solidFill>
                <a:srgbClr val="6FA8D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FA8D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Il marmo bianco è più recente dell’ofiolite, è una roccia metamorfica composta da bicarbonato di calcio. Il marmo bianco si forma dall’esito della metamorfosi di rocce calcaree prive di impurità.</a:t>
            </a:r>
            <a:endParaRPr b="1" sz="1600">
              <a:solidFill>
                <a:srgbClr val="6FA8D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6348600" y="1159900"/>
            <a:ext cx="2415300" cy="24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99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DIASPRO:</a:t>
            </a:r>
            <a:endParaRPr b="1">
              <a:solidFill>
                <a:srgbClr val="99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9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19191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Il diaspro è una roccia sedimentaria monomineralogica ossia formata da un unico minerale. Il minerale si forma in acque abbondanti di silice per sedimentazione e precipitazione innescata da un processo vulcanico attivo in un bacino acquifero.</a:t>
            </a:r>
            <a:endParaRPr b="1" sz="1600">
              <a:solidFill>
                <a:srgbClr val="99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5458" y="3749124"/>
            <a:ext cx="1159867" cy="11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4400" y="3500620"/>
            <a:ext cx="1343625" cy="134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2746" y="3750600"/>
            <a:ext cx="1887000" cy="120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Stazione di Santa Maria Novella</a:t>
            </a:r>
            <a:r>
              <a:rPr lang="it"/>
              <a:t> </a:t>
            </a:r>
            <a:endParaRPr/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311712" y="1242019"/>
            <a:ext cx="4260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La stazione di Santa Maria Novella è la  stazione ferroviaria che si trova a Firenze ed è stata realizzata da Giovanni Michelucci nel periodo fascista. Alcuni dei materiali che la compongono sono il vetro, il metallo e la pietra forte, spesso utilizzata nei palazzi politici di Firenze.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6887" y="1064750"/>
            <a:ext cx="384810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6887" y="2349200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La Chiesa di Santa Maria Novella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8" name="Google Shape;128;p18"/>
          <p:cNvSpPr txBox="1"/>
          <p:nvPr>
            <p:ph idx="1" type="body"/>
          </p:nvPr>
        </p:nvSpPr>
        <p:spPr>
          <a:xfrm>
            <a:off x="460142" y="1190291"/>
            <a:ext cx="4260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La basilica è stata realizzata da Leon Battista Alberti </a:t>
            </a: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tra</a:t>
            </a: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 il XIV </a:t>
            </a: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e il XV sec. È una delle più celebri chiese di Firenze e sulla facciata sono presenti diversi dettagli, fra cui diverse strumentazioni scientifiche come un armilla </a:t>
            </a: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equinoziale </a:t>
            </a: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in bronzo e un quadrante astronomico.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9850" y="1190300"/>
            <a:ext cx="3145101" cy="235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Il Duomo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247375" y="1299150"/>
            <a:ext cx="44928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Il Duomo è stato realizzato da diversi architetti: la facciata è neogotica ed è stata realizzata da Emilio De Frabris, la cupola da Filippo </a:t>
            </a: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Brunelleschi, Arnolfo di Cambio e Francesco Talenti. Infine, i materiali utilizzati sono marmo bianco, l’  ofiolite e il diaspro.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6925" y="1405975"/>
            <a:ext cx="3440750" cy="192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type="title"/>
          </p:nvPr>
        </p:nvSpPr>
        <p:spPr>
          <a:xfrm>
            <a:off x="311700" y="4334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Palazzo Ugoccioni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311700" y="1266700"/>
            <a:ext cx="4260300" cy="34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Il Palazzo </a:t>
            </a: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Uguccioni</a:t>
            </a: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 fu costruito </a:t>
            </a: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per il committente Giovanni Uguccioni </a:t>
            </a: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a partire dal 1550. È una dim</a:t>
            </a: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ora storica che affaccia sulla splendida Piazza della Signoria ed accoglie alcuni tra i monumenti più belli di Firenze  considerati capolavori dell’umanità. È inoltre costruito completamente in pietra forte.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1400" y="1170200"/>
            <a:ext cx="1993250" cy="266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6075" y="1170200"/>
            <a:ext cx="1800225" cy="25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La basilica di San Lorenzo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311700" y="1229875"/>
            <a:ext cx="41514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it">
                <a:latin typeface="Playfair Display"/>
                <a:ea typeface="Playfair Display"/>
                <a:cs typeface="Playfair Display"/>
                <a:sym typeface="Playfair Display"/>
              </a:rPr>
              <a:t>La basilica di San Lorenzo è la basilica dei Medici e ospita opere di Michelangelo, Donatello e Brunelleschi. Sulla facciata della basilica sono rimasti  dei gradini  poiché inizialmente doveva essere rivestita in marmo bianco e i gradini venivano utilizzati per facilitare la costruzione della facciata.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51" name="Google Shape;15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9775" y="1370650"/>
            <a:ext cx="3596275" cy="240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